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sldIdLst>
    <p:sldId id="256" r:id="rId5"/>
    <p:sldId id="257" r:id="rId6"/>
    <p:sldId id="263" r:id="rId7"/>
    <p:sldId id="265" r:id="rId8"/>
    <p:sldId id="264" r:id="rId9"/>
    <p:sldId id="258" r:id="rId10"/>
    <p:sldId id="262" r:id="rId11"/>
    <p:sldId id="457" r:id="rId12"/>
    <p:sldId id="451" r:id="rId13"/>
    <p:sldId id="459" r:id="rId14"/>
    <p:sldId id="453" r:id="rId15"/>
    <p:sldId id="456" r:id="rId16"/>
    <p:sldId id="448" r:id="rId17"/>
    <p:sldId id="454" r:id="rId18"/>
    <p:sldId id="45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52F1297-BC72-4B52-9B9B-DD3E0C6F61BC}">
          <p14:sldIdLst>
            <p14:sldId id="256"/>
          </p14:sldIdLst>
        </p14:section>
        <p14:section name="Hva er klarspråk?" id="{05CF2CDD-6E72-4E50-BC23-0550BBBFA8B2}">
          <p14:sldIdLst>
            <p14:sldId id="257"/>
            <p14:sldId id="263"/>
            <p14:sldId id="265"/>
            <p14:sldId id="264"/>
          </p14:sldIdLst>
        </p14:section>
        <p14:section name="Hvorfor bør vi bruke klarspråk?" id="{E117DA98-F32A-4773-958E-686F2B522FBE}">
          <p14:sldIdLst>
            <p14:sldId id="258"/>
            <p14:sldId id="262"/>
          </p14:sldIdLst>
        </p14:section>
        <p14:section name="Hvordan kan vi oppfylle språklovens krav?" id="{F8BAE05F-D5E9-4194-A63D-FBFDE4248E78}">
          <p14:sldIdLst>
            <p14:sldId id="457"/>
            <p14:sldId id="451"/>
            <p14:sldId id="459"/>
            <p14:sldId id="453"/>
            <p14:sldId id="456"/>
            <p14:sldId id="448"/>
            <p14:sldId id="454"/>
            <p14:sldId id="45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6B1720C-021F-AB24-CF0D-3C01731D9112}" name="Aud Anna Senje" initials="AAS" userId="S::aud.senje@sprakradet.no::9c9771f0-9045-4db9-8013-7c6779c35fa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2E066-3823-4B03-8DDF-65E8A046C532}" v="12" dt="2026-02-09T12:38:59.9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10" autoAdjust="0"/>
  </p:normalViewPr>
  <p:slideViewPr>
    <p:cSldViewPr snapToGrid="0">
      <p:cViewPr varScale="1">
        <p:scale>
          <a:sx n="127" d="100"/>
          <a:sy n="127" d="100"/>
        </p:scale>
        <p:origin x="372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67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d Anna Senje" userId="9c9771f0-9045-4db9-8013-7c6779c35fa9" providerId="ADAL" clId="{031C6028-E605-4149-9C38-96859DC5815B}"/>
    <pc:docChg chg="undo custSel addSld delSld modSld modSection">
      <pc:chgData name="Aud Anna Senje" userId="9c9771f0-9045-4db9-8013-7c6779c35fa9" providerId="ADAL" clId="{031C6028-E605-4149-9C38-96859DC5815B}" dt="2026-02-09T12:37:49.602" v="476" actId="20577"/>
      <pc:docMkLst>
        <pc:docMk/>
      </pc:docMkLst>
      <pc:sldChg chg="modSp mod">
        <pc:chgData name="Aud Anna Senje" userId="9c9771f0-9045-4db9-8013-7c6779c35fa9" providerId="ADAL" clId="{031C6028-E605-4149-9C38-96859DC5815B}" dt="2026-02-09T12:24:15.483" v="5" actId="27636"/>
        <pc:sldMkLst>
          <pc:docMk/>
          <pc:sldMk cId="2405415351" sldId="258"/>
        </pc:sldMkLst>
        <pc:spChg chg="mod">
          <ac:chgData name="Aud Anna Senje" userId="9c9771f0-9045-4db9-8013-7c6779c35fa9" providerId="ADAL" clId="{031C6028-E605-4149-9C38-96859DC5815B}" dt="2026-02-09T12:24:15.483" v="5" actId="27636"/>
          <ac:spMkLst>
            <pc:docMk/>
            <pc:sldMk cId="2405415351" sldId="258"/>
            <ac:spMk id="3" creationId="{FE371BF5-B305-4EE4-B6DA-0C00CE6B80AC}"/>
          </ac:spMkLst>
        </pc:spChg>
      </pc:sldChg>
      <pc:sldChg chg="addSp delSp modSp del mod">
        <pc:chgData name="Aud Anna Senje" userId="9c9771f0-9045-4db9-8013-7c6779c35fa9" providerId="ADAL" clId="{031C6028-E605-4149-9C38-96859DC5815B}" dt="2026-02-09T12:26:42.862" v="73" actId="47"/>
        <pc:sldMkLst>
          <pc:docMk/>
          <pc:sldMk cId="2906775788" sldId="259"/>
        </pc:sldMkLst>
        <pc:spChg chg="add mod">
          <ac:chgData name="Aud Anna Senje" userId="9c9771f0-9045-4db9-8013-7c6779c35fa9" providerId="ADAL" clId="{031C6028-E605-4149-9C38-96859DC5815B}" dt="2026-02-09T12:25:37.931" v="15" actId="20577"/>
          <ac:spMkLst>
            <pc:docMk/>
            <pc:sldMk cId="2906775788" sldId="259"/>
            <ac:spMk id="6" creationId="{BE974336-BCB6-8B71-CE4A-83B7F8B628B6}"/>
          </ac:spMkLst>
        </pc:spChg>
        <pc:picChg chg="del">
          <ac:chgData name="Aud Anna Senje" userId="9c9771f0-9045-4db9-8013-7c6779c35fa9" providerId="ADAL" clId="{031C6028-E605-4149-9C38-96859DC5815B}" dt="2026-02-09T12:25:01.338" v="6" actId="478"/>
          <ac:picMkLst>
            <pc:docMk/>
            <pc:sldMk cId="2906775788" sldId="259"/>
            <ac:picMk id="5" creationId="{5841DF8A-335F-4E3A-8438-D4E46654339A}"/>
          </ac:picMkLst>
        </pc:picChg>
        <pc:picChg chg="add del mod">
          <ac:chgData name="Aud Anna Senje" userId="9c9771f0-9045-4db9-8013-7c6779c35fa9" providerId="ADAL" clId="{031C6028-E605-4149-9C38-96859DC5815B}" dt="2026-02-09T12:26:15.051" v="68" actId="21"/>
          <ac:picMkLst>
            <pc:docMk/>
            <pc:sldMk cId="2906775788" sldId="259"/>
            <ac:picMk id="8" creationId="{A44CD5DF-6FB3-8B41-394C-2B189432861D}"/>
          </ac:picMkLst>
        </pc:picChg>
      </pc:sldChg>
      <pc:sldChg chg="modSp del mod modShow">
        <pc:chgData name="Aud Anna Senje" userId="9c9771f0-9045-4db9-8013-7c6779c35fa9" providerId="ADAL" clId="{031C6028-E605-4149-9C38-96859DC5815B}" dt="2026-02-09T12:36:30.987" v="414" actId="47"/>
        <pc:sldMkLst>
          <pc:docMk/>
          <pc:sldMk cId="129004139" sldId="447"/>
        </pc:sldMkLst>
        <pc:spChg chg="mod">
          <ac:chgData name="Aud Anna Senje" userId="9c9771f0-9045-4db9-8013-7c6779c35fa9" providerId="ADAL" clId="{031C6028-E605-4149-9C38-96859DC5815B}" dt="2026-02-09T12:28:26.648" v="145" actId="6549"/>
          <ac:spMkLst>
            <pc:docMk/>
            <pc:sldMk cId="129004139" sldId="447"/>
            <ac:spMk id="2" creationId="{E374FE4A-93E4-403B-A966-FC0DA0E33DD6}"/>
          </ac:spMkLst>
        </pc:spChg>
        <pc:picChg chg="mod">
          <ac:chgData name="Aud Anna Senje" userId="9c9771f0-9045-4db9-8013-7c6779c35fa9" providerId="ADAL" clId="{031C6028-E605-4149-9C38-96859DC5815B}" dt="2026-02-09T12:29:13.976" v="146" actId="1076"/>
          <ac:picMkLst>
            <pc:docMk/>
            <pc:sldMk cId="129004139" sldId="447"/>
            <ac:picMk id="13" creationId="{E92000FE-87CA-4B6A-B535-B5333B01CA38}"/>
          </ac:picMkLst>
        </pc:picChg>
      </pc:sldChg>
      <pc:sldChg chg="addSp delSp modSp mod modNotesTx">
        <pc:chgData name="Aud Anna Senje" userId="9c9771f0-9045-4db9-8013-7c6779c35fa9" providerId="ADAL" clId="{031C6028-E605-4149-9C38-96859DC5815B}" dt="2026-02-09T12:35:53.515" v="371" actId="6549"/>
        <pc:sldMkLst>
          <pc:docMk/>
          <pc:sldMk cId="694540245" sldId="448"/>
        </pc:sldMkLst>
        <pc:spChg chg="mod">
          <ac:chgData name="Aud Anna Senje" userId="9c9771f0-9045-4db9-8013-7c6779c35fa9" providerId="ADAL" clId="{031C6028-E605-4149-9C38-96859DC5815B}" dt="2026-02-09T12:34:36.326" v="234" actId="255"/>
          <ac:spMkLst>
            <pc:docMk/>
            <pc:sldMk cId="694540245" sldId="448"/>
            <ac:spMk id="4" creationId="{9DF21A18-7814-ABA2-E216-C3AD55008AEC}"/>
          </ac:spMkLst>
        </pc:spChg>
        <pc:picChg chg="add mod">
          <ac:chgData name="Aud Anna Senje" userId="9c9771f0-9045-4db9-8013-7c6779c35fa9" providerId="ADAL" clId="{031C6028-E605-4149-9C38-96859DC5815B}" dt="2026-02-09T12:31:57.003" v="194" actId="1076"/>
          <ac:picMkLst>
            <pc:docMk/>
            <pc:sldMk cId="694540245" sldId="448"/>
            <ac:picMk id="5" creationId="{B1E267EA-3F73-7772-7F07-CC093CB4276D}"/>
          </ac:picMkLst>
        </pc:picChg>
        <pc:picChg chg="del">
          <ac:chgData name="Aud Anna Senje" userId="9c9771f0-9045-4db9-8013-7c6779c35fa9" providerId="ADAL" clId="{031C6028-E605-4149-9C38-96859DC5815B}" dt="2026-02-09T12:31:25.177" v="183" actId="478"/>
          <ac:picMkLst>
            <pc:docMk/>
            <pc:sldMk cId="694540245" sldId="448"/>
            <ac:picMk id="14" creationId="{D739BF09-FBC2-4D32-B059-64421BF8AA7C}"/>
          </ac:picMkLst>
        </pc:picChg>
      </pc:sldChg>
      <pc:sldChg chg="del">
        <pc:chgData name="Aud Anna Senje" userId="9c9771f0-9045-4db9-8013-7c6779c35fa9" providerId="ADAL" clId="{031C6028-E605-4149-9C38-96859DC5815B}" dt="2026-02-09T12:33:20.624" v="211" actId="47"/>
        <pc:sldMkLst>
          <pc:docMk/>
          <pc:sldMk cId="678787505" sldId="449"/>
        </pc:sldMkLst>
      </pc:sldChg>
      <pc:sldChg chg="del">
        <pc:chgData name="Aud Anna Senje" userId="9c9771f0-9045-4db9-8013-7c6779c35fa9" providerId="ADAL" clId="{031C6028-E605-4149-9C38-96859DC5815B}" dt="2026-02-09T12:33:22.378" v="212" actId="47"/>
        <pc:sldMkLst>
          <pc:docMk/>
          <pc:sldMk cId="4102017324" sldId="450"/>
        </pc:sldMkLst>
      </pc:sldChg>
      <pc:sldChg chg="addSp delSp modSp mod">
        <pc:chgData name="Aud Anna Senje" userId="9c9771f0-9045-4db9-8013-7c6779c35fa9" providerId="ADAL" clId="{031C6028-E605-4149-9C38-96859DC5815B}" dt="2026-02-09T12:28:12.161" v="118" actId="1440"/>
        <pc:sldMkLst>
          <pc:docMk/>
          <pc:sldMk cId="1160898386" sldId="451"/>
        </pc:sldMkLst>
        <pc:spChg chg="add mod">
          <ac:chgData name="Aud Anna Senje" userId="9c9771f0-9045-4db9-8013-7c6779c35fa9" providerId="ADAL" clId="{031C6028-E605-4149-9C38-96859DC5815B}" dt="2026-02-09T12:28:00.617" v="110" actId="478"/>
          <ac:spMkLst>
            <pc:docMk/>
            <pc:sldMk cId="1160898386" sldId="451"/>
            <ac:spMk id="9" creationId="{F3567513-E54F-05EA-37BF-E093BE3FAF87}"/>
          </ac:spMkLst>
        </pc:spChg>
        <pc:picChg chg="add del mod">
          <ac:chgData name="Aud Anna Senje" userId="9c9771f0-9045-4db9-8013-7c6779c35fa9" providerId="ADAL" clId="{031C6028-E605-4149-9C38-96859DC5815B}" dt="2026-02-09T12:27:59.038" v="109" actId="478"/>
          <ac:picMkLst>
            <pc:docMk/>
            <pc:sldMk cId="1160898386" sldId="451"/>
            <ac:picMk id="4" creationId="{D1F37EC8-955A-EA49-A91F-3BCFD30FA17F}"/>
          </ac:picMkLst>
        </pc:picChg>
        <pc:picChg chg="del">
          <ac:chgData name="Aud Anna Senje" userId="9c9771f0-9045-4db9-8013-7c6779c35fa9" providerId="ADAL" clId="{031C6028-E605-4149-9C38-96859DC5815B}" dt="2026-02-09T12:28:00.617" v="110" actId="478"/>
          <ac:picMkLst>
            <pc:docMk/>
            <pc:sldMk cId="1160898386" sldId="451"/>
            <ac:picMk id="5" creationId="{2A1BED74-0435-4FCB-94EB-D0EBC90B302A}"/>
          </ac:picMkLst>
        </pc:picChg>
        <pc:picChg chg="add mod">
          <ac:chgData name="Aud Anna Senje" userId="9c9771f0-9045-4db9-8013-7c6779c35fa9" providerId="ADAL" clId="{031C6028-E605-4149-9C38-96859DC5815B}" dt="2026-02-09T12:28:12.161" v="118" actId="1440"/>
          <ac:picMkLst>
            <pc:docMk/>
            <pc:sldMk cId="1160898386" sldId="451"/>
            <ac:picMk id="12" creationId="{CEC0BA0D-11D9-D6C3-0C2E-5D3577CB9FF7}"/>
          </ac:picMkLst>
        </pc:picChg>
      </pc:sldChg>
      <pc:sldChg chg="addSp delSp modSp mod">
        <pc:chgData name="Aud Anna Senje" userId="9c9771f0-9045-4db9-8013-7c6779c35fa9" providerId="ADAL" clId="{031C6028-E605-4149-9C38-96859DC5815B}" dt="2026-02-09T12:34:19.786" v="230" actId="255"/>
        <pc:sldMkLst>
          <pc:docMk/>
          <pc:sldMk cId="1957966065" sldId="452"/>
        </pc:sldMkLst>
        <pc:spChg chg="add mod">
          <ac:chgData name="Aud Anna Senje" userId="9c9771f0-9045-4db9-8013-7c6779c35fa9" providerId="ADAL" clId="{031C6028-E605-4149-9C38-96859DC5815B}" dt="2026-02-09T12:34:19.786" v="230" actId="255"/>
          <ac:spMkLst>
            <pc:docMk/>
            <pc:sldMk cId="1957966065" sldId="452"/>
            <ac:spMk id="4" creationId="{357C5D7C-96CC-E973-B72D-71E4A3C344C3}"/>
          </ac:spMkLst>
        </pc:spChg>
        <pc:picChg chg="del">
          <ac:chgData name="Aud Anna Senje" userId="9c9771f0-9045-4db9-8013-7c6779c35fa9" providerId="ADAL" clId="{031C6028-E605-4149-9C38-96859DC5815B}" dt="2026-02-09T12:33:46.087" v="213" actId="478"/>
          <ac:picMkLst>
            <pc:docMk/>
            <pc:sldMk cId="1957966065" sldId="452"/>
            <ac:picMk id="5" creationId="{CB9AF3DF-D329-44D2-8FB2-A949188A8A9A}"/>
          </ac:picMkLst>
        </pc:picChg>
        <pc:picChg chg="add mod">
          <ac:chgData name="Aud Anna Senje" userId="9c9771f0-9045-4db9-8013-7c6779c35fa9" providerId="ADAL" clId="{031C6028-E605-4149-9C38-96859DC5815B}" dt="2026-02-09T12:34:13.856" v="229" actId="1076"/>
          <ac:picMkLst>
            <pc:docMk/>
            <pc:sldMk cId="1957966065" sldId="452"/>
            <ac:picMk id="7" creationId="{4F7DC82B-362A-586B-4D74-1AF0A6E8F150}"/>
          </ac:picMkLst>
        </pc:picChg>
      </pc:sldChg>
      <pc:sldChg chg="modSp mod modNotesTx">
        <pc:chgData name="Aud Anna Senje" userId="9c9771f0-9045-4db9-8013-7c6779c35fa9" providerId="ADAL" clId="{031C6028-E605-4149-9C38-96859DC5815B}" dt="2026-02-09T12:36:03.279" v="373" actId="20577"/>
        <pc:sldMkLst>
          <pc:docMk/>
          <pc:sldMk cId="2245659465" sldId="453"/>
        </pc:sldMkLst>
        <pc:spChg chg="mod">
          <ac:chgData name="Aud Anna Senje" userId="9c9771f0-9045-4db9-8013-7c6779c35fa9" providerId="ADAL" clId="{031C6028-E605-4149-9C38-96859DC5815B}" dt="2026-02-09T12:30:54.115" v="182"/>
          <ac:spMkLst>
            <pc:docMk/>
            <pc:sldMk cId="2245659465" sldId="453"/>
            <ac:spMk id="10" creationId="{B72CAC97-7786-4493-719C-C90F06BA6426}"/>
          </ac:spMkLst>
        </pc:spChg>
      </pc:sldChg>
      <pc:sldChg chg="addSp delSp modSp mod modNotesTx">
        <pc:chgData name="Aud Anna Senje" userId="9c9771f0-9045-4db9-8013-7c6779c35fa9" providerId="ADAL" clId="{031C6028-E605-4149-9C38-96859DC5815B}" dt="2026-02-09T12:37:49.602" v="476" actId="20577"/>
        <pc:sldMkLst>
          <pc:docMk/>
          <pc:sldMk cId="1165206208" sldId="454"/>
        </pc:sldMkLst>
        <pc:spChg chg="add del mod">
          <ac:chgData name="Aud Anna Senje" userId="9c9771f0-9045-4db9-8013-7c6779c35fa9" providerId="ADAL" clId="{031C6028-E605-4149-9C38-96859DC5815B}" dt="2026-02-09T12:32:26.066" v="196" actId="22"/>
          <ac:spMkLst>
            <pc:docMk/>
            <pc:sldMk cId="1165206208" sldId="454"/>
            <ac:spMk id="4" creationId="{F4995F24-3F40-2A06-7EB1-7D54E1621344}"/>
          </ac:spMkLst>
        </pc:spChg>
        <pc:spChg chg="mod">
          <ac:chgData name="Aud Anna Senje" userId="9c9771f0-9045-4db9-8013-7c6779c35fa9" providerId="ADAL" clId="{031C6028-E605-4149-9C38-96859DC5815B}" dt="2026-02-09T12:34:29.010" v="233" actId="255"/>
          <ac:spMkLst>
            <pc:docMk/>
            <pc:sldMk cId="1165206208" sldId="454"/>
            <ac:spMk id="7" creationId="{05875B52-7D38-9BCB-66A7-084299469567}"/>
          </ac:spMkLst>
        </pc:spChg>
        <pc:picChg chg="del">
          <ac:chgData name="Aud Anna Senje" userId="9c9771f0-9045-4db9-8013-7c6779c35fa9" providerId="ADAL" clId="{031C6028-E605-4149-9C38-96859DC5815B}" dt="2026-02-09T12:32:24.450" v="195" actId="478"/>
          <ac:picMkLst>
            <pc:docMk/>
            <pc:sldMk cId="1165206208" sldId="454"/>
            <ac:picMk id="5" creationId="{63628DFA-A6C9-0507-DD2B-60B8982CAC64}"/>
          </ac:picMkLst>
        </pc:picChg>
        <pc:picChg chg="add mod ord">
          <ac:chgData name="Aud Anna Senje" userId="9c9771f0-9045-4db9-8013-7c6779c35fa9" providerId="ADAL" clId="{031C6028-E605-4149-9C38-96859DC5815B}" dt="2026-02-09T12:32:48.843" v="205" actId="1440"/>
          <ac:picMkLst>
            <pc:docMk/>
            <pc:sldMk cId="1165206208" sldId="454"/>
            <ac:picMk id="8" creationId="{EA52FC22-22C2-82F1-98AB-ECF7D078D6A5}"/>
          </ac:picMkLst>
        </pc:picChg>
        <pc:picChg chg="add mod">
          <ac:chgData name="Aud Anna Senje" userId="9c9771f0-9045-4db9-8013-7c6779c35fa9" providerId="ADAL" clId="{031C6028-E605-4149-9C38-96859DC5815B}" dt="2026-02-09T12:33:08.164" v="210" actId="1076"/>
          <ac:picMkLst>
            <pc:docMk/>
            <pc:sldMk cId="1165206208" sldId="454"/>
            <ac:picMk id="10" creationId="{3BCBC2AD-6974-C1D4-90C1-F11DB05C7E48}"/>
          </ac:picMkLst>
        </pc:picChg>
      </pc:sldChg>
      <pc:sldChg chg="del">
        <pc:chgData name="Aud Anna Senje" userId="9c9771f0-9045-4db9-8013-7c6779c35fa9" providerId="ADAL" clId="{031C6028-E605-4149-9C38-96859DC5815B}" dt="2026-02-09T12:22:16.449" v="0" actId="47"/>
        <pc:sldMkLst>
          <pc:docMk/>
          <pc:sldMk cId="1859269295" sldId="455"/>
        </pc:sldMkLst>
      </pc:sldChg>
      <pc:sldChg chg="addSp delSp modSp mod">
        <pc:chgData name="Aud Anna Senje" userId="9c9771f0-9045-4db9-8013-7c6779c35fa9" providerId="ADAL" clId="{031C6028-E605-4149-9C38-96859DC5815B}" dt="2026-02-09T12:35:43.208" v="369" actId="255"/>
        <pc:sldMkLst>
          <pc:docMk/>
          <pc:sldMk cId="668222517" sldId="456"/>
        </pc:sldMkLst>
        <pc:spChg chg="add del mod">
          <ac:chgData name="Aud Anna Senje" userId="9c9771f0-9045-4db9-8013-7c6779c35fa9" providerId="ADAL" clId="{031C6028-E605-4149-9C38-96859DC5815B}" dt="2026-02-09T12:35:12.549" v="236" actId="22"/>
          <ac:spMkLst>
            <pc:docMk/>
            <pc:sldMk cId="668222517" sldId="456"/>
            <ac:spMk id="4" creationId="{F0CDBD70-52C9-6A1F-BFB6-ACE33788D340}"/>
          </ac:spMkLst>
        </pc:spChg>
        <pc:spChg chg="mod">
          <ac:chgData name="Aud Anna Senje" userId="9c9771f0-9045-4db9-8013-7c6779c35fa9" providerId="ADAL" clId="{031C6028-E605-4149-9C38-96859DC5815B}" dt="2026-02-09T12:35:43.208" v="369" actId="255"/>
          <ac:spMkLst>
            <pc:docMk/>
            <pc:sldMk cId="668222517" sldId="456"/>
            <ac:spMk id="6" creationId="{66DAB08F-FFB6-F7AA-F5F8-B93FAFDD826B}"/>
          </ac:spMkLst>
        </pc:spChg>
        <pc:picChg chg="del">
          <ac:chgData name="Aud Anna Senje" userId="9c9771f0-9045-4db9-8013-7c6779c35fa9" providerId="ADAL" clId="{031C6028-E605-4149-9C38-96859DC5815B}" dt="2026-02-09T12:35:11.315" v="235" actId="478"/>
          <ac:picMkLst>
            <pc:docMk/>
            <pc:sldMk cId="668222517" sldId="456"/>
            <ac:picMk id="5" creationId="{3BCE1EFE-1D10-3877-E3A9-DDF7374495A0}"/>
          </ac:picMkLst>
        </pc:picChg>
        <pc:picChg chg="add mod ord">
          <ac:chgData name="Aud Anna Senje" userId="9c9771f0-9045-4db9-8013-7c6779c35fa9" providerId="ADAL" clId="{031C6028-E605-4149-9C38-96859DC5815B}" dt="2026-02-09T12:35:16.127" v="240" actId="1440"/>
          <ac:picMkLst>
            <pc:docMk/>
            <pc:sldMk cId="668222517" sldId="456"/>
            <ac:picMk id="8" creationId="{E306AE17-3BD0-F474-1934-E9ECA211AD66}"/>
          </ac:picMkLst>
        </pc:picChg>
      </pc:sldChg>
      <pc:sldChg chg="addSp modSp new mod">
        <pc:chgData name="Aud Anna Senje" userId="9c9771f0-9045-4db9-8013-7c6779c35fa9" providerId="ADAL" clId="{031C6028-E605-4149-9C38-96859DC5815B}" dt="2026-02-09T12:37:15.849" v="420" actId="255"/>
        <pc:sldMkLst>
          <pc:docMk/>
          <pc:sldMk cId="2849610189" sldId="457"/>
        </pc:sldMkLst>
        <pc:spChg chg="mod">
          <ac:chgData name="Aud Anna Senje" userId="9c9771f0-9045-4db9-8013-7c6779c35fa9" providerId="ADAL" clId="{031C6028-E605-4149-9C38-96859DC5815B}" dt="2026-02-09T12:37:05.901" v="416" actId="255"/>
          <ac:spMkLst>
            <pc:docMk/>
            <pc:sldMk cId="2849610189" sldId="457"/>
            <ac:spMk id="2" creationId="{2A3E2A87-2D6A-F3F2-E854-88F76524C710}"/>
          </ac:spMkLst>
        </pc:spChg>
        <pc:spChg chg="mod">
          <ac:chgData name="Aud Anna Senje" userId="9c9771f0-9045-4db9-8013-7c6779c35fa9" providerId="ADAL" clId="{031C6028-E605-4149-9C38-96859DC5815B}" dt="2026-02-09T12:37:15.849" v="420" actId="255"/>
          <ac:spMkLst>
            <pc:docMk/>
            <pc:sldMk cId="2849610189" sldId="457"/>
            <ac:spMk id="3" creationId="{50DDB998-1CCE-8114-45F6-39481583B5B8}"/>
          </ac:spMkLst>
        </pc:spChg>
        <pc:picChg chg="add mod">
          <ac:chgData name="Aud Anna Senje" userId="9c9771f0-9045-4db9-8013-7c6779c35fa9" providerId="ADAL" clId="{031C6028-E605-4149-9C38-96859DC5815B}" dt="2026-02-09T12:37:11.733" v="419" actId="1076"/>
          <ac:picMkLst>
            <pc:docMk/>
            <pc:sldMk cId="2849610189" sldId="457"/>
            <ac:picMk id="8" creationId="{A44CD5DF-6FB3-8B41-394C-2B189432861D}"/>
          </ac:picMkLst>
        </pc:picChg>
      </pc:sldChg>
      <pc:sldChg chg="modSp new del mod">
        <pc:chgData name="Aud Anna Senje" userId="9c9771f0-9045-4db9-8013-7c6779c35fa9" providerId="ADAL" clId="{031C6028-E605-4149-9C38-96859DC5815B}" dt="2026-02-09T12:36:39.226" v="415" actId="47"/>
        <pc:sldMkLst>
          <pc:docMk/>
          <pc:sldMk cId="2910223377" sldId="458"/>
        </pc:sldMkLst>
        <pc:spChg chg="mod">
          <ac:chgData name="Aud Anna Senje" userId="9c9771f0-9045-4db9-8013-7c6779c35fa9" providerId="ADAL" clId="{031C6028-E605-4149-9C38-96859DC5815B}" dt="2026-02-09T12:26:56.595" v="105" actId="20577"/>
          <ac:spMkLst>
            <pc:docMk/>
            <pc:sldMk cId="2910223377" sldId="458"/>
            <ac:spMk id="2" creationId="{FDAB93F9-E640-6E1A-FF6D-A3D6A201B133}"/>
          </ac:spMkLst>
        </pc:spChg>
      </pc:sldChg>
      <pc:sldChg chg="addSp delSp modSp add mod delAnim modNotesTx">
        <pc:chgData name="Aud Anna Senje" userId="9c9771f0-9045-4db9-8013-7c6779c35fa9" providerId="ADAL" clId="{031C6028-E605-4149-9C38-96859DC5815B}" dt="2026-02-09T12:36:21.914" v="413" actId="6549"/>
        <pc:sldMkLst>
          <pc:docMk/>
          <pc:sldMk cId="3663689927" sldId="459"/>
        </pc:sldMkLst>
        <pc:spChg chg="mod">
          <ac:chgData name="Aud Anna Senje" userId="9c9771f0-9045-4db9-8013-7c6779c35fa9" providerId="ADAL" clId="{031C6028-E605-4149-9C38-96859DC5815B}" dt="2026-02-09T12:30:16.571" v="180" actId="6549"/>
          <ac:spMkLst>
            <pc:docMk/>
            <pc:sldMk cId="3663689927" sldId="459"/>
            <ac:spMk id="2" creationId="{B36FCF86-E489-65F8-075B-005F7919070A}"/>
          </ac:spMkLst>
        </pc:spChg>
        <pc:picChg chg="add mod">
          <ac:chgData name="Aud Anna Senje" userId="9c9771f0-9045-4db9-8013-7c6779c35fa9" providerId="ADAL" clId="{031C6028-E605-4149-9C38-96859DC5815B}" dt="2026-02-09T12:29:34.997" v="158" actId="1440"/>
          <ac:picMkLst>
            <pc:docMk/>
            <pc:sldMk cId="3663689927" sldId="459"/>
            <ac:picMk id="4" creationId="{76656458-E27A-1B66-FE18-A488539F9116}"/>
          </ac:picMkLst>
        </pc:picChg>
        <pc:picChg chg="add mod">
          <ac:chgData name="Aud Anna Senje" userId="9c9771f0-9045-4db9-8013-7c6779c35fa9" providerId="ADAL" clId="{031C6028-E605-4149-9C38-96859DC5815B}" dt="2026-02-09T12:30:02.507" v="167" actId="1076"/>
          <ac:picMkLst>
            <pc:docMk/>
            <pc:sldMk cId="3663689927" sldId="459"/>
            <ac:picMk id="6" creationId="{2657B2D9-EA07-EA13-F393-555527F9B451}"/>
          </ac:picMkLst>
        </pc:picChg>
        <pc:picChg chg="del">
          <ac:chgData name="Aud Anna Senje" userId="9c9771f0-9045-4db9-8013-7c6779c35fa9" providerId="ADAL" clId="{031C6028-E605-4149-9C38-96859DC5815B}" dt="2026-02-09T12:29:25.086" v="150" actId="478"/>
          <ac:picMkLst>
            <pc:docMk/>
            <pc:sldMk cId="3663689927" sldId="459"/>
            <ac:picMk id="8" creationId="{114A8454-D415-B3BA-DC9E-41B4D5886468}"/>
          </ac:picMkLst>
        </pc:picChg>
        <pc:picChg chg="del">
          <ac:chgData name="Aud Anna Senje" userId="9c9771f0-9045-4db9-8013-7c6779c35fa9" providerId="ADAL" clId="{031C6028-E605-4149-9C38-96859DC5815B}" dt="2026-02-09T12:29:23.048" v="149" actId="478"/>
          <ac:picMkLst>
            <pc:docMk/>
            <pc:sldMk cId="3663689927" sldId="459"/>
            <ac:picMk id="13" creationId="{EA598AA0-A773-BBA9-EFD7-958DE53361AF}"/>
          </ac:picMkLst>
        </pc:picChg>
        <pc:picChg chg="del">
          <ac:chgData name="Aud Anna Senje" userId="9c9771f0-9045-4db9-8013-7c6779c35fa9" providerId="ADAL" clId="{031C6028-E605-4149-9C38-96859DC5815B}" dt="2026-02-09T12:29:52.538" v="159" actId="478"/>
          <ac:picMkLst>
            <pc:docMk/>
            <pc:sldMk cId="3663689927" sldId="459"/>
            <ac:picMk id="14" creationId="{63BBE93B-B213-CB91-3269-F7531B7ADF62}"/>
          </ac:picMkLst>
        </pc:picChg>
      </pc:sldChg>
      <pc:sldMasterChg chg="delSldLayout">
        <pc:chgData name="Aud Anna Senje" userId="9c9771f0-9045-4db9-8013-7c6779c35fa9" providerId="ADAL" clId="{031C6028-E605-4149-9C38-96859DC5815B}" dt="2026-02-09T12:22:16.449" v="0" actId="47"/>
        <pc:sldMasterMkLst>
          <pc:docMk/>
          <pc:sldMasterMk cId="2638709688" sldId="2147483660"/>
        </pc:sldMasterMkLst>
        <pc:sldLayoutChg chg="del">
          <pc:chgData name="Aud Anna Senje" userId="9c9771f0-9045-4db9-8013-7c6779c35fa9" providerId="ADAL" clId="{031C6028-E605-4149-9C38-96859DC5815B}" dt="2026-02-09T12:22:16.449" v="0" actId="47"/>
          <pc:sldLayoutMkLst>
            <pc:docMk/>
            <pc:sldMasterMk cId="2638709688" sldId="2147483660"/>
            <pc:sldLayoutMk cId="4195079586" sldId="2147483672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45BDD-EFA7-4075-A947-1DE6E497ACDF}" type="datetimeFigureOut">
              <a:t>09.02.2026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A3E01-B0F8-4ABC-A928-53BA01985763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63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rakradet.no/klarsprak/om-klarsprak/nettseminar/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rakradet.no/klarsprak/om-skriving/fagsprak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rakradet.no/klarsprak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sprakradet.no/sprakhjelp/" TargetMode="Externa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aeringsplattformen.difi.no/kurs/991825827/den-gylne-pennen-et-e-laeringskurs-i-klarsprak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b="1" dirty="0"/>
              <a:t>Standardpresentasjon</a:t>
            </a:r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894853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E3A72-8307-0D31-69F3-8F0FFB806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01731157-D294-67F3-B926-258CB48EEF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C40DB124-58EA-EFF5-B087-A0E98466B6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Skriveråd på språkrådet.no: generelle og sjangertilpassede</a:t>
            </a:r>
          </a:p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8F46EB5-45E6-1A13-E25D-B8F198393E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10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517602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Skriveråd: egne råd om språk i regelverk (nedlastbart pdf-hefte)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10252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Skriveregler finner du på Språkrådets nettsider.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1752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9563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Test tekstene på en gruppe brukere. 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235801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Nettseminar om klarspråk (KS og Språkrådet). Opptak fra tidligere seminarer ligger på klarspråk.no.</a:t>
            </a:r>
          </a:p>
          <a:p>
            <a:r>
              <a:rPr lang="nb-NO" dirty="0">
                <a:hlinkClick r:id="rId3"/>
              </a:rPr>
              <a:t>Klarspråk - Nettseminar (sprakradet.no)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15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05017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543753"/>
          </a:xfrm>
        </p:spPr>
        <p:txBody>
          <a:bodyPr/>
          <a:lstStyle/>
          <a:p>
            <a:r>
              <a:rPr lang="nb-NO" dirty="0"/>
              <a:t>Begrepet </a:t>
            </a:r>
            <a:r>
              <a:rPr lang="nb-NO" i="1" dirty="0"/>
              <a:t>klarspråk</a:t>
            </a:r>
            <a:r>
              <a:rPr lang="nb-NO" dirty="0"/>
              <a:t>, som lenge har vært i bruk i Sverige, er etter hvert blitt godt kjent i Norge også. Det er tatt inn i norske ordbøker.</a:t>
            </a:r>
          </a:p>
          <a:p>
            <a:endParaRPr lang="nb-NO" dirty="0"/>
          </a:p>
          <a:p>
            <a:pPr>
              <a:lnSpc>
                <a:spcPct val="150000"/>
              </a:lnSpc>
            </a:pPr>
            <a:endParaRPr lang="nn-N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nb-N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nb-N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nb-N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701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nb-NO" b="1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For spesielt interesserte (dette lysarket kan skjules)</a:t>
            </a:r>
          </a:p>
          <a:p>
            <a:pPr algn="l"/>
            <a:r>
              <a:rPr lang="nb-NO" b="1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Hvorfor heter det </a:t>
            </a:r>
            <a:r>
              <a:rPr lang="nb-NO" b="1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</a:t>
            </a:r>
            <a:r>
              <a:rPr lang="nb-NO" b="1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 og ikke </a:t>
            </a:r>
            <a:r>
              <a:rPr lang="nb-NO" b="1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klartspråk</a:t>
            </a:r>
            <a:r>
              <a:rPr lang="nb-NO" b="1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?</a:t>
            </a:r>
          </a:p>
          <a:p>
            <a:pPr algn="l"/>
            <a:endParaRPr lang="nb-NO" b="0" i="1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b-NO" b="0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 og </a:t>
            </a:r>
            <a:r>
              <a:rPr lang="nb-NO" b="0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klart språk 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er samme sak. I sammensatte ord er det praktisk å bruke </a:t>
            </a:r>
            <a:r>
              <a:rPr lang="nb-NO" b="0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klarspråk: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nb-NO" b="0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klarspråksarbeid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nb-NO" b="0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klarspråksprisen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nb-NO" b="0" i="1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klarspråksprosjekt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. </a:t>
            </a:r>
          </a:p>
          <a:p>
            <a:pPr algn="l"/>
            <a:endParaRPr lang="nb-NO" b="1" i="0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80228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Klarspråk er ikke det samme som «språk uten faguttrykk». Ingen motsetning mellom klarspråk og fagspråk</a:t>
            </a:r>
          </a:p>
          <a:p>
            <a:pPr algn="l"/>
            <a:endParaRPr lang="nb-NO" b="0" i="0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b-NO" b="0" i="0" u="none" strike="noStrike" dirty="0">
                <a:solidFill>
                  <a:srgbClr val="1D1D1D"/>
                </a:solidFill>
                <a:effectLst/>
                <a:latin typeface="Roboto" panose="02000000000000000000" pitchFamily="2" charset="0"/>
                <a:hlinkClick r:id="rId3"/>
              </a:rPr>
              <a:t>Les mer om fagspråk og klarspråk</a:t>
            </a:r>
            <a:r>
              <a:rPr lang="nb-NO" b="0" i="0" dirty="0">
                <a:solidFill>
                  <a:srgbClr val="1D1D1D"/>
                </a:solidFill>
                <a:effectLst/>
                <a:latin typeface="Roboto" panose="02000000000000000000" pitchFamily="2" charset="0"/>
              </a:rPr>
              <a:t>. </a:t>
            </a:r>
          </a:p>
          <a:p>
            <a:pPr algn="l"/>
            <a:endParaRPr lang="nb-NO" b="0" i="0" dirty="0">
              <a:solidFill>
                <a:srgbClr val="1D1D1D"/>
              </a:solidFill>
              <a:effectLst/>
              <a:latin typeface="Roboto" panose="02000000000000000000" pitchFamily="2" charset="0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409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Forskjellen mellom </a:t>
            </a:r>
            <a:r>
              <a:rPr lang="nb-NO" i="1" dirty="0"/>
              <a:t>klarspråk</a:t>
            </a:r>
            <a:r>
              <a:rPr lang="nb-NO" dirty="0"/>
              <a:t> og </a:t>
            </a:r>
            <a:r>
              <a:rPr lang="nb-NO" i="1" dirty="0"/>
              <a:t>lettlest</a:t>
            </a:r>
          </a:p>
          <a:p>
            <a:endParaRPr lang="nb-N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 må skille mellom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klarspråk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og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lettlest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Ordet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lettlest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er mye brukt om tekster der både innholdet og språket er tilrettelagt for folk med spesielle behov.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Lettlest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regnes som enklere enn </a:t>
            </a:r>
            <a:r>
              <a:rPr lang="nn-NO" sz="1200" i="1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klarspråk</a:t>
            </a:r>
            <a:r>
              <a:rPr lang="nn-NO" sz="1200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nb-NO" sz="1200" dirty="0">
              <a:effectLst/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41975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dirty="0"/>
              <a:t>Hvorfor klarspråk?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  <a:p>
            <a:pPr marL="257175" indent="-2571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nb-NO" sz="1200" dirty="0">
                <a:solidFill>
                  <a:prstClr val="black"/>
                </a:solidFill>
                <a:ea typeface="Tahoma" pitchFamily="34" charset="0"/>
              </a:rPr>
              <a:t>Klart språk fremmer demokratiet og rettssikkerheten.</a:t>
            </a:r>
          </a:p>
          <a:p>
            <a:pPr marL="257175" indent="-2571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nb-NO" sz="1200" dirty="0">
                <a:solidFill>
                  <a:prstClr val="black"/>
                </a:solidFill>
                <a:ea typeface="Tahoma" pitchFamily="34" charset="0"/>
              </a:rPr>
              <a:t>Klart språk skaper tillit.</a:t>
            </a:r>
          </a:p>
          <a:p>
            <a:pPr marL="257175" indent="-2571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nb-NO" sz="1200" dirty="0">
                <a:solidFill>
                  <a:prstClr val="black"/>
                </a:solidFill>
                <a:ea typeface="Tahoma" pitchFamily="34" charset="0"/>
              </a:rPr>
              <a:t>Klart språk sparer tid og penger.</a:t>
            </a:r>
          </a:p>
          <a:p>
            <a:pPr marL="257175" indent="-2571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nb-NO" sz="1200" dirty="0">
                <a:solidFill>
                  <a:prstClr val="black"/>
                </a:solidFill>
                <a:ea typeface="Tahoma" pitchFamily="34" charset="0"/>
              </a:rPr>
              <a:t>Klart språk er avgjørende i digitale tjenester. </a:t>
            </a:r>
          </a:p>
          <a:p>
            <a:pPr marL="257175" indent="-2571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nb-NO" sz="1200" dirty="0">
                <a:solidFill>
                  <a:prstClr val="black"/>
                </a:solidFill>
                <a:ea typeface="Tahoma" pitchFamily="34" charset="0"/>
              </a:rPr>
              <a:t>Offentlige organer har plikt til å veilede, jf. forvaltningsloven § 11.</a:t>
            </a:r>
          </a:p>
          <a:p>
            <a:pPr marL="257175" indent="-25717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nb-NO" sz="1200" dirty="0">
                <a:solidFill>
                  <a:prstClr val="black"/>
                </a:solidFill>
                <a:ea typeface="Tahoma" pitchFamily="34" charset="0"/>
              </a:rPr>
              <a:t>Offentlige organer har lovfestet plikt til å bruke klart språk, jf. språkloven § 9.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  <a:p>
            <a:endParaRPr lang="nb-NO" noProof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30325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102319"/>
          </a:xfrm>
        </p:spPr>
        <p:txBody>
          <a:bodyPr/>
          <a:lstStyle/>
          <a:p>
            <a:r>
              <a:rPr lang="nb-NO" dirty="0"/>
              <a:t>Dessuten er offentlig ansatte nå pålagt å bruke klart språk. Språkloven (i kraft 1.1.22) har en egen klarspråksparagraf.</a:t>
            </a:r>
          </a:p>
          <a:p>
            <a:endParaRPr lang="nb-NO" dirty="0"/>
          </a:p>
          <a:p>
            <a:r>
              <a:rPr lang="nb-NO" dirty="0"/>
              <a:t>Hva ligger i «klart, korrekt og tilpasset språk"?</a:t>
            </a:r>
          </a:p>
          <a:p>
            <a:endParaRPr lang="nb-NO" dirty="0"/>
          </a:p>
          <a:p>
            <a:r>
              <a:rPr lang="nb-NO" b="1" dirty="0"/>
              <a:t>Klart språk</a:t>
            </a:r>
          </a:p>
          <a:p>
            <a:r>
              <a:rPr lang="nb-NO" dirty="0"/>
              <a:t>Se definisjonen</a:t>
            </a:r>
          </a:p>
          <a:p>
            <a:endParaRPr lang="nb-NO" dirty="0"/>
          </a:p>
          <a:p>
            <a:r>
              <a:rPr lang="nb-NO" b="1" dirty="0"/>
              <a:t>Korrekt språk</a:t>
            </a:r>
          </a:p>
          <a:p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Korrekt språk er uten skrivefeil og grammatiske feil. Ansatte i offentlige organer skal følge de gjeldende rettskrivings- og tegnsettingsreglene.</a:t>
            </a:r>
            <a:r>
              <a:rPr lang="nb-NO" dirty="0"/>
              <a:t>)</a:t>
            </a:r>
          </a:p>
          <a:p>
            <a:endParaRPr lang="nb-NO" dirty="0"/>
          </a:p>
          <a:p>
            <a:pPr algn="l"/>
            <a:r>
              <a:rPr lang="nb-NO" b="1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Tilpasset målgruppa</a:t>
            </a: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Skribenter bør ha klart for seg hvem de skriver for, og hva som er formålet med teksten. Vurder hva mottakerne kan eller vet fra før, og hva som bør forklares.</a:t>
            </a: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Hvis teksten har flere ulike mottakere, må det gå tydelig fram hvilken informasjon som er til hvem. Teksten bør tilpasses hovedmottakerne.</a:t>
            </a: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For å vite sikkert om teksten er godt nok tilpasset målgruppa, bør skribenten involvere mulige mottakere i arbeidet.   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86147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Hvordan kan offentlige organer oppfylle lovens krav om klart språk?</a:t>
            </a:r>
          </a:p>
          <a:p>
            <a:pPr algn="l"/>
            <a:endParaRPr lang="nb-NO" b="0" i="0" dirty="0">
              <a:solidFill>
                <a:srgbClr val="231F20"/>
              </a:solidFill>
              <a:effectLst/>
              <a:latin typeface="Roboto" panose="02000000000000000000" pitchFamily="2" charset="0"/>
            </a:endParaRPr>
          </a:p>
          <a:p>
            <a:pPr algn="l"/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Det finnes mange gode hjelpemidler og retningslinjer som kan brukes i skrivearbeidet, for eksempel på </a:t>
            </a:r>
            <a:r>
              <a:rPr lang="nb-NO" b="0" i="0" u="none" strike="noStrike" dirty="0">
                <a:solidFill>
                  <a:srgbClr val="231F20"/>
                </a:solidFill>
                <a:effectLst/>
                <a:latin typeface="Roboto" panose="02000000000000000000" pitchFamily="2" charset="0"/>
                <a:hlinkClick r:id="rId3"/>
              </a:rPr>
              <a:t>nettstedet klarspråk.no</a:t>
            </a:r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 (fellesportalen for klart språk i offentlig sektor) og </a:t>
            </a:r>
            <a:r>
              <a:rPr lang="nb-NO" b="0" i="0" u="none" strike="noStrike" dirty="0">
                <a:solidFill>
                  <a:srgbClr val="231F20"/>
                </a:solidFill>
                <a:effectLst/>
                <a:latin typeface="Roboto" panose="02000000000000000000" pitchFamily="2" charset="0"/>
                <a:hlinkClick r:id="rId4"/>
              </a:rPr>
              <a:t>Språkrådets nettsider</a:t>
            </a:r>
            <a:r>
              <a:rPr lang="nb-NO" b="0" i="0" dirty="0">
                <a:solidFill>
                  <a:srgbClr val="231F20"/>
                </a:solidFill>
                <a:effectLst/>
                <a:latin typeface="Roboto" panose="02000000000000000000" pitchFamily="2" charset="0"/>
              </a:rPr>
              <a:t>.</a:t>
            </a:r>
          </a:p>
          <a:p>
            <a:endParaRPr lang="nb-NO" dirty="0"/>
          </a:p>
          <a:p>
            <a:r>
              <a:rPr lang="nb-NO" b="1" dirty="0"/>
              <a:t>Verktøy og hjelpemidler</a:t>
            </a:r>
          </a:p>
          <a:p>
            <a:r>
              <a:rPr lang="nb-NO" dirty="0"/>
              <a:t>Nettkurs i klarspråk: Den gylne pennen</a:t>
            </a:r>
          </a:p>
          <a:p>
            <a:r>
              <a:rPr lang="nb-NO" dirty="0"/>
              <a:t>Klarspråk.no: skriveråd, arbeidsmetode m.m., tekstbasen</a:t>
            </a:r>
          </a:p>
          <a:p>
            <a:r>
              <a:rPr lang="nb-NO" dirty="0"/>
              <a:t>Ordbøker</a:t>
            </a:r>
          </a:p>
          <a:p>
            <a:endParaRPr lang="en-US" dirty="0">
              <a:cs typeface="Calibri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8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95774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Nettkurset «Den gylne pennen» gir en innføring i klarspråk. </a:t>
            </a:r>
          </a:p>
          <a:p>
            <a:endParaRPr lang="nb-NO" dirty="0"/>
          </a:p>
          <a:p>
            <a:r>
              <a:rPr lang="nb-NO" dirty="0">
                <a:hlinkClick r:id="rId3"/>
              </a:rPr>
              <a:t>Den gylne pennen – et e-læringskurs i klarspråk | Læringsplattformen (difi.no)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2A3E01-B0F8-4ABC-A928-53BA01985763}" type="slidenum">
              <a:rPr lang="nb-NO" smtClean="0"/>
              <a:t>9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8847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2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76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46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492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87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41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8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31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9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40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7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0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prakradet.no/klarsprak/sprak-i-lover-og-forskrifter/skriverad/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godt-og-korrekt-sprak/rettskriving-og-grammatikk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arbeidsmetoda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brukartesting-av-tekstar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kurs-og-opplaering/nettseminar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prakradet.no/klarsprak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6" name="Rectangle 8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ectangle 8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88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Rectangle 90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Freeform: Shape 92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nb-NO" sz="4800" dirty="0">
                <a:solidFill>
                  <a:srgbClr val="FFFFFF"/>
                </a:solidFill>
                <a:cs typeface="Calibri Light"/>
              </a:rPr>
              <a:t>Klarspråk</a:t>
            </a:r>
            <a:endParaRPr lang="nb-NO" sz="4800" dirty="0">
              <a:solidFill>
                <a:srgbClr val="FFFFFF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nb-NO" dirty="0"/>
              <a:t>Hva, hvorfor, hvordan?</a:t>
            </a:r>
          </a:p>
        </p:txBody>
      </p:sp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8FBBC-3BC9-B718-F7DA-20399BE37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6FCF86-E489-65F8-075B-005F79190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Finn skriveråd på språkrådet.no</a:t>
            </a:r>
          </a:p>
        </p:txBody>
      </p:sp>
      <p:pic>
        <p:nvPicPr>
          <p:cNvPr id="4" name="Bilde 3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76656458-E27A-1B66-FE18-A488539F91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561" y="1562977"/>
            <a:ext cx="5096005" cy="41463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Bilde 5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2657B2D9-EA07-EA13-F393-555527F9B4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1017" y="1851471"/>
            <a:ext cx="6261824" cy="28726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3689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C88A0E-F6DC-8680-8377-A8270C49D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Følg skriverådene</a:t>
            </a:r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1A7CDD3C-6401-6257-8EDD-C6A5C2AB33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2758"/>
          <a:stretch/>
        </p:blipFill>
        <p:spPr>
          <a:xfrm>
            <a:off x="8599674" y="810051"/>
            <a:ext cx="3018585" cy="4351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C4E224CB-C58D-DE15-68A7-2B455ED292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708" y="2026023"/>
            <a:ext cx="6963114" cy="23511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kstSylinder 9">
            <a:extLst>
              <a:ext uri="{FF2B5EF4-FFF2-40B4-BE49-F238E27FC236}">
                <a16:creationId xmlns:a16="http://schemas.microsoft.com/office/drawing/2014/main" id="{B72CAC97-7786-4493-719C-C90F06BA6426}"/>
              </a:ext>
            </a:extLst>
          </p:cNvPr>
          <p:cNvSpPr txBox="1"/>
          <p:nvPr/>
        </p:nvSpPr>
        <p:spPr>
          <a:xfrm>
            <a:off x="932332" y="50596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n-NO" dirty="0">
                <a:hlinkClick r:id="rId5"/>
              </a:rPr>
              <a:t>Råd om skriving av lover og forskrifter - Språkrådet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5659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D5F0A63-6918-77BE-114E-F09453F9E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Følg skrivereglene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66DAB08F-FFB6-F7AA-F5F8-B93FAFDD826B}"/>
              </a:ext>
            </a:extLst>
          </p:cNvPr>
          <p:cNvSpPr txBox="1"/>
          <p:nvPr/>
        </p:nvSpPr>
        <p:spPr>
          <a:xfrm>
            <a:off x="1040080" y="5252489"/>
            <a:ext cx="4350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dirty="0">
                <a:hlinkClick r:id="rId3"/>
              </a:rPr>
              <a:t>Rettskriving og grammatikk - Språkrådet</a:t>
            </a:r>
            <a:endParaRPr lang="nb-NO" sz="2000" dirty="0"/>
          </a:p>
        </p:txBody>
      </p:sp>
      <p:pic>
        <p:nvPicPr>
          <p:cNvPr id="8" name="Plassholder for innhold 7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E306AE17-3BD0-F474-1934-E9ECA211AD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38200" y="1585672"/>
            <a:ext cx="8583223" cy="29722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8222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AC0810-BE06-43B8-92F6-450234CA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Bruk gode arbeidsmetoder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9DF21A18-7814-ABA2-E216-C3AD55008AEC}"/>
              </a:ext>
            </a:extLst>
          </p:cNvPr>
          <p:cNvSpPr txBox="1"/>
          <p:nvPr/>
        </p:nvSpPr>
        <p:spPr>
          <a:xfrm>
            <a:off x="1093699" y="592029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000" dirty="0">
                <a:hlinkClick r:id="rId3"/>
              </a:rPr>
              <a:t>Arbeidsmetodar - Språkrådet</a:t>
            </a:r>
            <a:endParaRPr lang="nb-NO" sz="2000" dirty="0"/>
          </a:p>
        </p:txBody>
      </p:sp>
      <p:pic>
        <p:nvPicPr>
          <p:cNvPr id="5" name="Bilde 4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B1E267EA-3F73-7772-7F07-CC093CB427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284" y="1452788"/>
            <a:ext cx="7616221" cy="41836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4540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D1C938-ADFE-DD13-B0BF-8A0212AC2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Spør brukerne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05875B52-7D38-9BCB-66A7-084299469567}"/>
              </a:ext>
            </a:extLst>
          </p:cNvPr>
          <p:cNvSpPr txBox="1"/>
          <p:nvPr/>
        </p:nvSpPr>
        <p:spPr>
          <a:xfrm>
            <a:off x="430308" y="3428999"/>
            <a:ext cx="534296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000" dirty="0">
                <a:hlinkClick r:id="rId3"/>
              </a:rPr>
              <a:t>Brukartesting av tekstar - Språkrådet</a:t>
            </a:r>
            <a:endParaRPr lang="nb-NO" sz="2000" dirty="0"/>
          </a:p>
        </p:txBody>
      </p:sp>
      <p:pic>
        <p:nvPicPr>
          <p:cNvPr id="8" name="Plassholder for innhold 7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EA52FC22-22C2-82F1-98AB-ECF7D078D6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423233" y="454589"/>
            <a:ext cx="7154273" cy="3343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Bilde 9" descr="Et bilde som inneholder tekst, skjermbilde, Font, nummer&#10;&#10;KI-generert innhold kan være feil.">
            <a:extLst>
              <a:ext uri="{FF2B5EF4-FFF2-40B4-BE49-F238E27FC236}">
                <a16:creationId xmlns:a16="http://schemas.microsoft.com/office/drawing/2014/main" id="{3BCBC2AD-6974-C1D4-90C1-F11DB05C7E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3233" y="3869407"/>
            <a:ext cx="3172268" cy="25340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5206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E87A34-6B27-43E0-A5DE-7806BF1A0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>
                <a:solidFill>
                  <a:srgbClr val="002060"/>
                </a:solidFill>
              </a:rPr>
              <a:t>Delta på seminar og få inspirasjon og kunnskap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357C5D7C-96CC-E973-B72D-71E4A3C34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endParaRPr lang="nb-NO" dirty="0">
              <a:hlinkClick r:id="rId3"/>
            </a:endParaRPr>
          </a:p>
          <a:p>
            <a:pPr marL="0" indent="0">
              <a:buNone/>
            </a:pPr>
            <a:r>
              <a:rPr lang="nb-NO" sz="2000" dirty="0">
                <a:hlinkClick r:id="rId3"/>
              </a:rPr>
              <a:t>Nettseminar - Språkrådet</a:t>
            </a:r>
            <a:endParaRPr lang="nb-NO" sz="2000" dirty="0"/>
          </a:p>
        </p:txBody>
      </p:sp>
      <p:pic>
        <p:nvPicPr>
          <p:cNvPr id="7" name="Bilde 6" descr="Et bilde som inneholder tekst, skjermbilde, Font, line&#10;&#10;KI-generert innhold kan være feil.">
            <a:extLst>
              <a:ext uri="{FF2B5EF4-FFF2-40B4-BE49-F238E27FC236}">
                <a16:creationId xmlns:a16="http://schemas.microsoft.com/office/drawing/2014/main" id="{4F7DC82B-362A-586B-4D74-1AF0A6E8F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032" y="1690688"/>
            <a:ext cx="8116433" cy="33532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7966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A5EE7-64B5-4D4D-9254-E97612D5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Hva er klarspråk?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0EF5-A3E9-4537-A5A8-AE5528784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Den internasjonale definisjonen (2015):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nb-NO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Klarspråk</a:t>
            </a:r>
            <a:r>
              <a:rPr lang="nb-NO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er kommunikasjon med så tydelig ordlyd, struktur og  utforming at leserne i målgruppa finner den informasjonen de trenger, forstår den og kan bruke den.»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837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3AE0665-1279-4A97-B804-C83E5E786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14453" y="592667"/>
            <a:ext cx="8561981" cy="5638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026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A5EE7-64B5-4D4D-9254-E97612D59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Klarspråk og fagspråk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0EF5-A3E9-4537-A5A8-AE5528784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sz="2800" dirty="0"/>
              <a:t>Det er ingen motsetning mellom fagspråk og klarspråk.</a:t>
            </a:r>
          </a:p>
          <a:p>
            <a:pPr>
              <a:defRPr/>
            </a:pPr>
            <a:r>
              <a:rPr lang="nb-NO" sz="2800" dirty="0"/>
              <a:t>Vi kan ikke erstatte alle faguttrykk i en tekst med ord og uttrykk fra dagligspråket.</a:t>
            </a:r>
          </a:p>
          <a:p>
            <a:pPr>
              <a:defRPr/>
            </a:pPr>
            <a:r>
              <a:rPr lang="nb-NO" dirty="0"/>
              <a:t>Det er ingenting i veien for å bruke faguttrykk, men vi må huske å forklare dem hvis vi ikke skriver for fagfolk. </a:t>
            </a:r>
            <a:endParaRPr lang="nb-NO" sz="2800" dirty="0"/>
          </a:p>
          <a:p>
            <a:pPr marL="0" indent="0">
              <a:buNone/>
            </a:pPr>
            <a:endParaRPr lang="nb-N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075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B2916C-BEBE-4322-A328-0F6AF1820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Klarspråk eller lettlest?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3F59ABD-92EA-4C4A-8E6C-081AC513E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Ordet </a:t>
            </a:r>
            <a:r>
              <a:rPr lang="nb-NO" i="1" dirty="0"/>
              <a:t>lettlest</a:t>
            </a:r>
            <a:r>
              <a:rPr lang="nb-NO" dirty="0"/>
              <a:t> brukes om tekster der både innhold og språk er tilrettelagt for folk med spesielle behov.</a:t>
            </a:r>
          </a:p>
          <a:p>
            <a:r>
              <a:rPr lang="nb-NO" i="1" dirty="0"/>
              <a:t>Lettlest</a:t>
            </a:r>
            <a:r>
              <a:rPr lang="nb-NO" dirty="0"/>
              <a:t> regnes som enklere enn </a:t>
            </a:r>
            <a:r>
              <a:rPr lang="nb-NO" i="1" dirty="0"/>
              <a:t>klarspråk</a:t>
            </a:r>
            <a:r>
              <a:rPr lang="nb-N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9653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950E5-E560-42A6-B254-C25371422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Hvorfor bør vi bruke klarspråk?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71BF5-B305-4EE4-B6DA-0C00CE6B8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b-NO" sz="2800" dirty="0">
                <a:solidFill>
                  <a:prstClr val="black"/>
                </a:solidFill>
                <a:ea typeface="Tahoma" pitchFamily="34" charset="0"/>
              </a:rPr>
              <a:t>Klarspråk fremmer demokratiet og rettssikkerheten.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b-NO" sz="2800" dirty="0">
                <a:solidFill>
                  <a:prstClr val="black"/>
                </a:solidFill>
                <a:ea typeface="Tahoma" pitchFamily="34" charset="0"/>
              </a:rPr>
              <a:t>Klarspråk skaper tillit.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b-NO" sz="2800" dirty="0">
                <a:solidFill>
                  <a:prstClr val="black"/>
                </a:solidFill>
                <a:ea typeface="Tahoma" pitchFamily="34" charset="0"/>
              </a:rPr>
              <a:t>Klarspråk sparer tid og penger.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b-NO" sz="2800" dirty="0">
                <a:solidFill>
                  <a:prstClr val="black"/>
                </a:solidFill>
                <a:ea typeface="Tahoma" pitchFamily="34" charset="0"/>
              </a:rPr>
              <a:t>Klarspråk er avgjørende i digitale tjenester.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nb-NO" sz="2800" dirty="0">
                <a:solidFill>
                  <a:prstClr val="black"/>
                </a:solidFill>
                <a:ea typeface="Tahoma" pitchFamily="34" charset="0"/>
              </a:rPr>
              <a:t>Offentlige organer har plikt til å veilede, jf. forvaltningsloven § 11.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defRPr/>
            </a:pPr>
            <a:r>
              <a:rPr lang="nb-NO" dirty="0"/>
              <a:t>Offentlige organer har lovfestet plikt til å bruke klart språk, jf. språkloven § 9.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nb-NO" sz="2800" dirty="0">
              <a:solidFill>
                <a:prstClr val="black"/>
              </a:solidFill>
              <a:ea typeface="Tahoma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41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0C3B2D1-1EFD-4BD8-AAA0-8063E81C5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Språkloven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07A272D-F26B-4569-AA4D-ECF8707A6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2800" dirty="0"/>
              <a:t>... inneholder en egen klarspråksparagraf:</a:t>
            </a:r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r>
              <a:rPr lang="nb-NO" sz="2800" b="1" dirty="0"/>
              <a:t>§ 9 </a:t>
            </a:r>
            <a:r>
              <a:rPr lang="nb-NO" sz="2800" b="1" i="1" dirty="0"/>
              <a:t>Klart språk </a:t>
            </a:r>
            <a:endParaRPr lang="nb-NO" sz="2800" b="1" dirty="0"/>
          </a:p>
          <a:p>
            <a:pPr marL="0" indent="0">
              <a:buNone/>
            </a:pPr>
            <a:r>
              <a:rPr lang="nn-NO" sz="2800" dirty="0"/>
              <a:t>Offentlege organ skal kommunisere på eit klart og korrekt språk som er tilpassa målgruppa.</a:t>
            </a:r>
            <a:endParaRPr lang="nb-NO" sz="2800" dirty="0"/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r>
              <a:rPr lang="nb-NO" sz="2800" dirty="0"/>
              <a:t>Loven trådte i kraft 1. januar 2022.</a:t>
            </a:r>
          </a:p>
          <a:p>
            <a:endParaRPr lang="nb-NO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229DDE8-9F16-47B5-B4AF-36FFC452D06C}"/>
              </a:ext>
            </a:extLst>
          </p:cNvPr>
          <p:cNvSpPr/>
          <p:nvPr/>
        </p:nvSpPr>
        <p:spPr>
          <a:xfrm>
            <a:off x="8873068" y="926574"/>
            <a:ext cx="2099732" cy="19859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Lovfesting av krav om klart språk</a:t>
            </a:r>
          </a:p>
        </p:txBody>
      </p:sp>
    </p:spTree>
    <p:extLst>
      <p:ext uri="{BB962C8B-B14F-4D97-AF65-F5344CB8AC3E}">
        <p14:creationId xmlns:p14="http://schemas.microsoft.com/office/powerpoint/2010/main" val="4035466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3E2A87-2D6A-F3F2-E854-88F76524C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Hvordan oppfyller vi lovens krav om klarspråk?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0DDB998-1CCE-8114-45F6-39481583B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>
                <a:hlinkClick r:id="rId3"/>
              </a:rPr>
              <a:t>Klarspråk - Språkrådet</a:t>
            </a:r>
            <a:endParaRPr lang="nb-NO" sz="2000" dirty="0"/>
          </a:p>
        </p:txBody>
      </p:sp>
      <p:pic>
        <p:nvPicPr>
          <p:cNvPr id="8" name="Bilde 7" descr="Et bilde som inneholder tekst, skjermbilde&#10;&#10;KI-generert innhold kan være feil.">
            <a:extLst>
              <a:ext uri="{FF2B5EF4-FFF2-40B4-BE49-F238E27FC236}">
                <a16:creationId xmlns:a16="http://schemas.microsoft.com/office/drawing/2014/main" id="{A44CD5DF-6FB3-8B41-394C-2B1894328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9510" y="1746802"/>
            <a:ext cx="5429344" cy="47460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9610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D27A83-0FFB-4219-BC89-7949CD801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002060"/>
                </a:solidFill>
              </a:rPr>
              <a:t>Ta nettkurs i klarspråk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91364EDD-6E22-4CFB-A3BF-CE86264422E6}"/>
              </a:ext>
            </a:extLst>
          </p:cNvPr>
          <p:cNvSpPr txBox="1"/>
          <p:nvPr/>
        </p:nvSpPr>
        <p:spPr>
          <a:xfrm>
            <a:off x="6079067" y="1862667"/>
            <a:ext cx="42314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400" dirty="0"/>
              <a:t>Nettkurset «Den gylne pennen» </a:t>
            </a:r>
          </a:p>
          <a:p>
            <a:r>
              <a:rPr lang="nb-NO" sz="2400" dirty="0"/>
              <a:t>gir en innføring i klarspråk. 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F0F772EA-5394-455C-B658-DD98FAEFE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7366" y="3437468"/>
            <a:ext cx="4343400" cy="9562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C08B3C62-4E98-4A58-A20D-4C58258A4A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4670" y="5249861"/>
            <a:ext cx="8162925" cy="1133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Plassholder for innhold 8">
            <a:extLst>
              <a:ext uri="{FF2B5EF4-FFF2-40B4-BE49-F238E27FC236}">
                <a16:creationId xmlns:a16="http://schemas.microsoft.com/office/drawing/2014/main" id="{F3567513-E54F-05EA-37BF-E093BE3FA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2" name="Bilde 11" descr="Et bilde som inneholder tekst, skjermbilde, Font&#10;&#10;KI-generert innhold kan være feil.">
            <a:extLst>
              <a:ext uri="{FF2B5EF4-FFF2-40B4-BE49-F238E27FC236}">
                <a16:creationId xmlns:a16="http://schemas.microsoft.com/office/drawing/2014/main" id="{CEC0BA0D-11D9-D6C3-0C2E-5D3577CB9F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011" y="1728253"/>
            <a:ext cx="4871624" cy="33152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60898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a43250-ae2c-4b11-b878-f64c74241b90" xsi:nil="true"/>
    <lcf76f155ced4ddcb4097134ff3c332f xmlns="f4d4bd17-e4f1-4041-95bd-408020c9bd5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CF40332C3D0A74A89009C78DFDDBC04" ma:contentTypeVersion="19" ma:contentTypeDescription="Opprett et nytt dokument." ma:contentTypeScope="" ma:versionID="0dd94aa3a622e0eabc1b7eb16b6f882d">
  <xsd:schema xmlns:xsd="http://www.w3.org/2001/XMLSchema" xmlns:xs="http://www.w3.org/2001/XMLSchema" xmlns:p="http://schemas.microsoft.com/office/2006/metadata/properties" xmlns:ns2="f4d4bd17-e4f1-4041-95bd-408020c9bd59" xmlns:ns3="77a43250-ae2c-4b11-b878-f64c74241b90" targetNamespace="http://schemas.microsoft.com/office/2006/metadata/properties" ma:root="true" ma:fieldsID="e99364bccc7355a4695886271f2084fa" ns2:_="" ns3:_="">
    <xsd:import namespace="f4d4bd17-e4f1-4041-95bd-408020c9bd59"/>
    <xsd:import namespace="77a43250-ae2c-4b11-b878-f64c74241b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d4bd17-e4f1-4041-95bd-408020c9bd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64fb5030-246e-4ff2-97ab-9ef7ae2a55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a43250-ae2c-4b11-b878-f64c74241b9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c84526f-ca5e-4635-ade3-36a3039d19db}" ma:internalName="TaxCatchAll" ma:showField="CatchAllData" ma:web="77a43250-ae2c-4b11-b878-f64c74241b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96B1AC-728A-4453-A46F-9F01C96E9A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FB7526-D721-4104-85A8-0A65A25CF4F1}">
  <ds:schemaRefs>
    <ds:schemaRef ds:uri="http://schemas.microsoft.com/office/2006/documentManagement/types"/>
    <ds:schemaRef ds:uri="http://purl.org/dc/dcmitype/"/>
    <ds:schemaRef ds:uri="77a43250-ae2c-4b11-b878-f64c74241b90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4d4bd17-e4f1-4041-95bd-408020c9bd5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177BAB2-3571-4AB0-979C-435FEFDFB28E}"/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810</Words>
  <Application>Microsoft Office PowerPoint</Application>
  <PresentationFormat>Widescreen</PresentationFormat>
  <Paragraphs>123</Paragraphs>
  <Slides>15</Slides>
  <Notes>15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Roboto</vt:lpstr>
      <vt:lpstr>Tahoma</vt:lpstr>
      <vt:lpstr>Office Theme</vt:lpstr>
      <vt:lpstr>Klarspråk</vt:lpstr>
      <vt:lpstr>Hva er klarspråk?</vt:lpstr>
      <vt:lpstr>PowerPoint-presentasjon</vt:lpstr>
      <vt:lpstr>Klarspråk og fagspråk</vt:lpstr>
      <vt:lpstr>Klarspråk eller lettlest?</vt:lpstr>
      <vt:lpstr>Hvorfor bør vi bruke klarspråk?</vt:lpstr>
      <vt:lpstr>Språkloven</vt:lpstr>
      <vt:lpstr>Hvordan oppfyller vi lovens krav om klarspråk?</vt:lpstr>
      <vt:lpstr>Ta nettkurs i klarspråk</vt:lpstr>
      <vt:lpstr>Finn skriveråd på språkrådet.no</vt:lpstr>
      <vt:lpstr>Følg skriverådene</vt:lpstr>
      <vt:lpstr>Følg skrivereglene</vt:lpstr>
      <vt:lpstr>Bruk gode arbeidsmetoder</vt:lpstr>
      <vt:lpstr>Spør brukerne</vt:lpstr>
      <vt:lpstr>Delta på seminar og få inspirasjon og kunnskap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 Anna Senje</dc:creator>
  <cp:lastModifiedBy>Aud Anna Senje</cp:lastModifiedBy>
  <cp:revision>2</cp:revision>
  <dcterms:created xsi:type="dcterms:W3CDTF">2022-03-16T09:10:34Z</dcterms:created>
  <dcterms:modified xsi:type="dcterms:W3CDTF">2026-02-09T12:39:07Z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0x0101002CF40332C3D0A74A89009C78DFDDBC04</vt:lpwstr>
  </property>
  <property fmtid="{D5CDD505-2E9C-101B-9397-08002B2CF9AE}" pid="3" name="MediaServiceImageTags">
    <vt:lpwstr/>
  </property>
</Properties>
</file>